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8" r:id="rId3"/>
    <p:sldId id="269" r:id="rId4"/>
    <p:sldId id="256" r:id="rId5"/>
    <p:sldId id="257" r:id="rId6"/>
    <p:sldId id="271" r:id="rId7"/>
    <p:sldId id="270" r:id="rId8"/>
    <p:sldId id="264" r:id="rId9"/>
    <p:sldId id="259" r:id="rId10"/>
    <p:sldId id="272" r:id="rId11"/>
    <p:sldId id="266" r:id="rId12"/>
    <p:sldId id="258" r:id="rId13"/>
    <p:sldId id="267" r:id="rId14"/>
    <p:sldId id="260" r:id="rId15"/>
    <p:sldId id="263" r:id="rId16"/>
    <p:sldId id="262" r:id="rId17"/>
    <p:sldId id="26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43"/>
  </p:normalViewPr>
  <p:slideViewPr>
    <p:cSldViewPr snapToGrid="0" snapToObjects="1">
      <p:cViewPr varScale="1">
        <p:scale>
          <a:sx n="88" d="100"/>
          <a:sy n="88" d="100"/>
        </p:scale>
        <p:origin x="184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625B-EE70-7D43-B074-FE20827F4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5140E0-A367-394B-8028-4C192C116C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304F4-1920-AC4F-83DE-EF3790E6B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7F40-0843-9C4F-9F0E-6F1347D48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20579-65C4-6043-81EA-F54E8F83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42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480A1-5023-1346-9962-02855C0B1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55E355-0FE8-BA4A-94D4-A41624857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56F30-231B-F140-A411-AD20ECAC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D7A9E-5992-EA4F-B517-B75199081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B87EB-19F9-B249-8B96-1455B9C07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732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D96FB1-C7A0-1A4F-BD40-869C880F47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7BF4E6-9FB9-6341-8004-7F410E120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C83C6-6B14-C54B-8601-0B568D35E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DA83D-13B3-6243-9AE8-E2B5A0683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E34A1-CCDA-7E4E-A80C-A5A5AAE8D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98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0FE47-1DDC-0342-B038-4623EDC1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DC5B3-211C-634B-9E9C-C3C4DEF4C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83060-DACA-0843-84C2-B06D8231F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A470C-E728-E646-A980-FF9234591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08514-BD40-6644-8EAF-1362FE4A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25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38D0-3111-D541-A316-68D78BD06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771C6-6D92-7D4C-84EB-A1013CBFC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2B5EB-C283-9B40-A556-BFDE4E8C5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B0B4E-4986-2742-86FF-31C04E0C4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5C36B-2941-EE49-81C8-D0C099EEE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32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1CDF6-922B-4A47-9787-0EF6D2CF5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C5267-5873-D846-A2B2-9D341CFAA3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9FBF75-7F1D-7E47-97E6-2468F4225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CA860-8E27-F448-8304-3288A3626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695E3-F253-D446-AFB3-9C3F026D3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9FB5DA-10E6-324B-A7CB-F0AD107C2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584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DA080-3E7B-0248-ADD9-02FF59DD6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DCA69-25FE-FE43-9E53-66DAA51FF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6CC396-86E4-3642-8082-78149D318F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A286C-D31A-D543-A8B9-8343554783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19C90-9980-9940-B933-B4EF009F04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B982E4-06B3-534E-8907-6B55DCDBF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2FB7AE-63F3-1C4F-BC45-1DDBE5725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19610E-E995-7949-A953-8004F9E23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683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2A4AD-9056-AC4F-A230-BFD01437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DEB5D2-A1BF-8342-81A5-206A7012C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3EE8EB-9E7A-224E-B00A-8C265D267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2000F-3519-6349-A8CD-65518A991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64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288256-B1C7-3342-837C-54BC9F300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375D68-3D11-A440-B060-A62A8A225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72F13-BC1B-744C-85F2-F2D1CA298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66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F006A-19F0-C741-B63A-05DEC082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F8BA3-D8F0-474E-9FB6-E4E4E1A07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A952A3-739A-5C46-9588-75D034A24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AF975-95A0-6142-A96A-0FEC5540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67A90B-4F5C-6742-9011-EF2C385CF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3E03B-803A-CC40-A31B-9F4591945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22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1BBAE-5B52-6D4C-B5C7-5C5F3068E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0417F3-11D9-6942-89AC-5617F3FE23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8F8E17-4954-9749-8682-B932BEA184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016F9-BED7-154B-84F2-B04DE56F7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958A99-5DC8-4E47-B768-7CAD93FAF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E7C17-A08A-E84C-9D1E-62D317C96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8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1EB884-637A-5D42-BAE9-E9DD4855D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DCD96-421B-AD49-A3BD-F075C164C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E0EE8-A3D8-0643-A9BD-811AA1C17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0D16FF-1091-F448-B810-D12E0F2B6F31}" type="datetimeFigureOut">
              <a:rPr lang="en-US" smtClean="0"/>
              <a:t>5/21/18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5E7DD-8481-EF48-BBAC-C19A92A9C6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F2496-820B-5145-85BF-DC793CFBC6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616F02-66D6-FF4C-A157-CA3EF60AC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0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3C12D-0ED5-2545-B9AA-A40F0B76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runs and requests for CIE review of EBS flatfish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E85D8-0AE2-6248-9BAD-226F3E63B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For yellowfin sole</a:t>
            </a:r>
          </a:p>
          <a:p>
            <a:r>
              <a:rPr lang="en-US" dirty="0"/>
              <a:t>Potential short-term requests:</a:t>
            </a:r>
          </a:p>
          <a:p>
            <a:pPr lvl="1"/>
            <a:r>
              <a:rPr lang="en-US" dirty="0"/>
              <a:t>Constant fishery selectivity</a:t>
            </a:r>
          </a:p>
          <a:p>
            <a:pPr lvl="1"/>
            <a:r>
              <a:rPr lang="en-US" dirty="0"/>
              <a:t>Start the model in 1982, ignore historical catches and other data</a:t>
            </a:r>
          </a:p>
          <a:p>
            <a:pPr lvl="1"/>
            <a:r>
              <a:rPr lang="en-US" dirty="0"/>
              <a:t>Examine sex-specific natural mortality</a:t>
            </a:r>
          </a:p>
          <a:p>
            <a:pPr lvl="1"/>
            <a:r>
              <a:rPr lang="en-US" dirty="0"/>
              <a:t>Time-varying selectivity for survey (if possible) and relationship w/ fishery.</a:t>
            </a:r>
          </a:p>
          <a:p>
            <a:r>
              <a:rPr lang="en-US" dirty="0"/>
              <a:t>Longer term:</a:t>
            </a:r>
          </a:p>
          <a:p>
            <a:pPr lvl="1"/>
            <a:r>
              <a:rPr lang="en-US" dirty="0"/>
              <a:t>size-based selectivity and potential interactions with growth changes</a:t>
            </a:r>
          </a:p>
          <a:p>
            <a:pPr lvl="1"/>
            <a:r>
              <a:rPr lang="en-US" dirty="0"/>
              <a:t>Examine plus-group </a:t>
            </a:r>
          </a:p>
          <a:p>
            <a:pPr lvl="1"/>
            <a:r>
              <a:rPr lang="en-US" dirty="0"/>
              <a:t>Retrospective patterns with full model for survey catchability</a:t>
            </a:r>
          </a:p>
          <a:p>
            <a:pPr lvl="1"/>
            <a:r>
              <a:rPr lang="en-US" dirty="0"/>
              <a:t>Age-specific natural mortality (e.g., Lorenzen) might be considered (but since fishery ages mostly older, may not matter so much)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789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E2B6-358E-2A45-86F9-EEC8738D4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27764-BEB7-EB4D-A334-F88408A9D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8A7836-4D25-474B-A18C-383317055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90" y="0"/>
            <a:ext cx="115490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964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1FE48-C492-AF4D-A3D9-07975FBC4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sole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898A6-316D-1548-AD8F-1C5D79D91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Examine posterior marginal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443424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2151-371F-DE4E-81C4-E7841CE57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Rock sole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3F91E-C247-9545-96FA-7AF5ACA24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709" y="1825625"/>
            <a:ext cx="10515600" cy="4351338"/>
          </a:xfrm>
        </p:spPr>
        <p:txBody>
          <a:bodyPr/>
          <a:lstStyle/>
          <a:p>
            <a:r>
              <a:rPr lang="en-US" dirty="0"/>
              <a:t>Posterior marginal distributions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6CA2E2-FEE4-0040-A199-348BE32E0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800" y="0"/>
            <a:ext cx="6680200" cy="681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8C80E-E630-564B-A2E3-C5974802F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09" y="2604793"/>
            <a:ext cx="4807107" cy="399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980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3F047-A8E0-024E-8C2A-EC3BA31D3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Alaska plaice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DE90B-238C-BC43-9C2E-BD4A951DC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14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DC645-E206-A04E-9615-49C694A80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940"/>
            <a:ext cx="10515600" cy="1325563"/>
          </a:xfrm>
        </p:spPr>
        <p:txBody>
          <a:bodyPr/>
          <a:lstStyle/>
          <a:p>
            <a:r>
              <a:rPr lang="en-US" dirty="0"/>
              <a:t>Alaska plaice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88A4C-A222-6B4C-B36E-559CE7CF7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63F0AA-D607-A34F-AA24-F95D2EA97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611" y="1027906"/>
            <a:ext cx="10185400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162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DC645-E206-A04E-9615-49C694A80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940"/>
            <a:ext cx="10515600" cy="1325563"/>
          </a:xfrm>
        </p:spPr>
        <p:txBody>
          <a:bodyPr/>
          <a:lstStyle/>
          <a:p>
            <a:r>
              <a:rPr lang="en-US" dirty="0"/>
              <a:t>Alaska plaice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88A4C-A222-6B4C-B36E-559CE7CF7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63F0AA-D607-A34F-AA24-F95D2EA97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611" y="1027906"/>
            <a:ext cx="10185400" cy="5740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8CCE2F-1D7A-2A44-A7C6-8E6B920C0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558" y="1059478"/>
            <a:ext cx="10160000" cy="566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80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5F286-2649-AD49-BF03-09AA5B0F7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32E5C-DA8D-944F-99C2-23F08F08C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C68331-9A45-D044-88C1-5CB4E7A5F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85800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494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EC43C-D744-4C41-81EB-A3440FE71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D3461-861A-8F48-BC95-0AC9F2CC6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61F0AE-4388-6448-933F-21A52B16C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711200"/>
            <a:ext cx="91440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576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44A27-D868-4C42-83D2-52D918076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YFS Fits to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65B4D-F2DE-AE47-8444-3AD4EEFAEB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requested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C3072A-838E-E749-983A-A1A16B447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7490" y="0"/>
            <a:ext cx="57745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002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1D67E-AC5C-3C43-B224-BAF204E4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YFS Female spawning biomass estimates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87CD2C2-F21F-034A-9E59-BA3298C00F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5450" y="1275750"/>
            <a:ext cx="9400628" cy="558225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9FD09E-0C9D-AE4E-87C7-F598FCFB4016}"/>
              </a:ext>
            </a:extLst>
          </p:cNvPr>
          <p:cNvSpPr txBox="1">
            <a:spLocks/>
          </p:cNvSpPr>
          <p:nvPr/>
        </p:nvSpPr>
        <p:spPr>
          <a:xfrm>
            <a:off x="74405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requested</a:t>
            </a:r>
            <a:br>
              <a:rPr lang="en-US" dirty="0"/>
            </a:br>
            <a:r>
              <a:rPr lang="en-US" dirty="0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3718321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6A70F-79E5-A544-AA36-DC38C091A9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B46D7-BD97-A64A-9822-99A37DAB56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964D06-AAA8-404D-81C7-7183B8165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298" y="0"/>
            <a:ext cx="9457403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AA5CCC7-B62E-3045-B1DF-960EF8049E6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Variable fishery</a:t>
            </a:r>
            <a:br>
              <a:rPr lang="en-US" dirty="0"/>
            </a:br>
            <a:r>
              <a:rPr lang="en-US" dirty="0"/>
              <a:t>selectivity</a:t>
            </a:r>
          </a:p>
        </p:txBody>
      </p:sp>
    </p:spTree>
    <p:extLst>
      <p:ext uri="{BB962C8B-B14F-4D97-AF65-F5344CB8AC3E}">
        <p14:creationId xmlns:p14="http://schemas.microsoft.com/office/powerpoint/2010/main" val="2839832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1AFDF-7DA3-F74A-AC0A-014498A3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fishery</a:t>
            </a:r>
            <a:br>
              <a:rPr lang="en-US" dirty="0"/>
            </a:br>
            <a:r>
              <a:rPr lang="en-US" dirty="0"/>
              <a:t>selectivity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8089-BBBB-0247-9C51-7C5D70764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DF65D4-D059-8245-82AD-7FA04EBD6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298" y="0"/>
            <a:ext cx="94574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27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BB331-B96A-0341-91A1-B406B8B61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A08EF-BD33-D748-8E10-242A48B66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A43DAF-C758-0D4B-BC0C-3C74E24E7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90" y="0"/>
            <a:ext cx="115490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71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23D9-0451-DF4F-B568-F4D922A40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6D791-7E79-CB49-9DBE-A6428A49A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37627D-E821-3241-B26A-549443A69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70" y="0"/>
            <a:ext cx="115490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72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CE79E-C6D8-464D-88EE-8C7872DC5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45A5F-2753-C445-A39B-97807A1F8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9A2837-1745-E44E-A836-D3C8E5E74B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53" t="9883" r="6585" b="8548"/>
          <a:stretch/>
        </p:blipFill>
        <p:spPr>
          <a:xfrm>
            <a:off x="1108038" y="677731"/>
            <a:ext cx="9660367" cy="559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81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51137-1A32-8848-B716-EDCC67FF8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3E6F7-EE60-264E-98BC-8102CC455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E19A0A-CCA5-1F4C-B37C-1BF052893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5009" y="-720090"/>
            <a:ext cx="13022018" cy="829818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D41B3CB-8EAC-0343-B76E-8899F46B53FA}"/>
              </a:ext>
            </a:extLst>
          </p:cNvPr>
          <p:cNvSpPr txBox="1">
            <a:spLocks/>
          </p:cNvSpPr>
          <p:nvPr/>
        </p:nvSpPr>
        <p:spPr>
          <a:xfrm>
            <a:off x="74405" y="339624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Retrospective runs for “new base””</a:t>
            </a:r>
          </a:p>
        </p:txBody>
      </p:sp>
    </p:spTree>
    <p:extLst>
      <p:ext uri="{BB962C8B-B14F-4D97-AF65-F5344CB8AC3E}">
        <p14:creationId xmlns:p14="http://schemas.microsoft.com/office/powerpoint/2010/main" val="4257536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4105</TotalTime>
  <Words>107</Words>
  <Application>Microsoft Macintosh PowerPoint</Application>
  <PresentationFormat>Widescreen</PresentationFormat>
  <Paragraphs>26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Summary of runs and requests for CIE review of EBS flatfish</vt:lpstr>
      <vt:lpstr>YFS Fits to survey</vt:lpstr>
      <vt:lpstr>YFS Female spawning biomass estimates</vt:lpstr>
      <vt:lpstr>PowerPoint Presentation</vt:lpstr>
      <vt:lpstr>Constant fishery selectivity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Rock sole </vt:lpstr>
      <vt:lpstr>N Rock sole</vt:lpstr>
      <vt:lpstr>Alaska plaice</vt:lpstr>
      <vt:lpstr>Alaska plaice</vt:lpstr>
      <vt:lpstr>Alaska plaice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Ianelli</dc:creator>
  <cp:lastModifiedBy>Jim Ianelli</cp:lastModifiedBy>
  <cp:revision>11</cp:revision>
  <dcterms:created xsi:type="dcterms:W3CDTF">2018-04-17T23:01:34Z</dcterms:created>
  <dcterms:modified xsi:type="dcterms:W3CDTF">2018-05-24T06:45:12Z</dcterms:modified>
</cp:coreProperties>
</file>

<file path=docProps/thumbnail.jpeg>
</file>